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8229600" cx="14630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5" roundtripDataSignature="AMtx7mj+b9f4DybEzV/l3HlDqomwbsi5G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592" orient="horz"/>
        <p:guide pos="460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df520e45b3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gdf520e45b3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df520e45b3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gdf520e45b3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df520e45b3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gdf520e45b3_0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df520e45b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gdf520e45b3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type="ctrTitle"/>
          </p:nvPr>
        </p:nvSpPr>
        <p:spPr>
          <a:xfrm>
            <a:off x="1828800" y="1346836"/>
            <a:ext cx="10972800" cy="2865120"/>
          </a:xfrm>
          <a:prstGeom prst="rect">
            <a:avLst/>
          </a:prstGeom>
          <a:noFill/>
          <a:ln>
            <a:noFill/>
          </a:ln>
        </p:spPr>
        <p:txBody>
          <a:bodyPr anchorCtr="0" anchor="b" bIns="54850" lIns="109725" spcFirstLastPara="1" rIns="109725" wrap="square" tIns="5485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Trebuchet MS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" type="subTitle"/>
          </p:nvPr>
        </p:nvSpPr>
        <p:spPr>
          <a:xfrm>
            <a:off x="1828800" y="4322446"/>
            <a:ext cx="10972800" cy="1986914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lv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1pPr>
            <a:lvl2pPr lvl="1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/>
            </a:lvl3pPr>
            <a:lvl4pPr lvl="3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4pPr>
            <a:lvl5pPr lvl="4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5pPr>
            <a:lvl6pPr lvl="5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7pPr>
            <a:lvl8pPr lvl="7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8pPr>
            <a:lvl9pPr lvl="8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9pPr>
          </a:lstStyle>
          <a:p/>
        </p:txBody>
      </p:sp>
      <p:sp>
        <p:nvSpPr>
          <p:cNvPr id="14" name="Google Shape;14;p7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title"/>
          </p:nvPr>
        </p:nvSpPr>
        <p:spPr>
          <a:xfrm>
            <a:off x="1005840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" type="body"/>
          </p:nvPr>
        </p:nvSpPr>
        <p:spPr>
          <a:xfrm>
            <a:off x="1005840" y="2190750"/>
            <a:ext cx="12618721" cy="5221606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8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/>
          <p:nvPr>
            <p:ph type="title"/>
          </p:nvPr>
        </p:nvSpPr>
        <p:spPr>
          <a:xfrm>
            <a:off x="998220" y="2051686"/>
            <a:ext cx="12618721" cy="3423284"/>
          </a:xfrm>
          <a:prstGeom prst="rect">
            <a:avLst/>
          </a:prstGeom>
          <a:noFill/>
          <a:ln>
            <a:noFill/>
          </a:ln>
        </p:spPr>
        <p:txBody>
          <a:bodyPr anchorCtr="0" anchor="b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Trebuchet MS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" type="body"/>
          </p:nvPr>
        </p:nvSpPr>
        <p:spPr>
          <a:xfrm>
            <a:off x="998220" y="5507356"/>
            <a:ext cx="12618721" cy="1800224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2900"/>
              <a:buNone/>
              <a:defRPr sz="29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 sz="22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9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/>
          <p:nvPr>
            <p:ph type="title"/>
          </p:nvPr>
        </p:nvSpPr>
        <p:spPr>
          <a:xfrm>
            <a:off x="1005840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" type="body"/>
          </p:nvPr>
        </p:nvSpPr>
        <p:spPr>
          <a:xfrm>
            <a:off x="1005840" y="2190750"/>
            <a:ext cx="6217920" cy="5221606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2" type="body"/>
          </p:nvPr>
        </p:nvSpPr>
        <p:spPr>
          <a:xfrm>
            <a:off x="7406640" y="2190750"/>
            <a:ext cx="6217920" cy="5221606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0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type="title"/>
          </p:nvPr>
        </p:nvSpPr>
        <p:spPr>
          <a:xfrm>
            <a:off x="1007746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1007746" y="2017396"/>
            <a:ext cx="6189344" cy="988694"/>
          </a:xfrm>
          <a:prstGeom prst="rect">
            <a:avLst/>
          </a:prstGeom>
          <a:noFill/>
          <a:ln>
            <a:noFill/>
          </a:ln>
        </p:spPr>
        <p:txBody>
          <a:bodyPr anchorCtr="0" anchor="b" bIns="54850" lIns="109725" spcFirstLastPara="1" rIns="109725" wrap="square" tIns="5485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b="1" sz="29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1007746" y="3006090"/>
            <a:ext cx="6189344" cy="4421506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3" type="body"/>
          </p:nvPr>
        </p:nvSpPr>
        <p:spPr>
          <a:xfrm>
            <a:off x="7406640" y="2017396"/>
            <a:ext cx="6219826" cy="988694"/>
          </a:xfrm>
          <a:prstGeom prst="rect">
            <a:avLst/>
          </a:prstGeom>
          <a:noFill/>
          <a:ln>
            <a:noFill/>
          </a:ln>
        </p:spPr>
        <p:txBody>
          <a:bodyPr anchorCtr="0" anchor="b" bIns="54850" lIns="109725" spcFirstLastPara="1" rIns="109725" wrap="square" tIns="5485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b="1" sz="29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9pPr>
          </a:lstStyle>
          <a:p/>
        </p:txBody>
      </p:sp>
      <p:sp>
        <p:nvSpPr>
          <p:cNvPr id="41" name="Google Shape;41;p11"/>
          <p:cNvSpPr txBox="1"/>
          <p:nvPr>
            <p:ph idx="4" type="body"/>
          </p:nvPr>
        </p:nvSpPr>
        <p:spPr>
          <a:xfrm>
            <a:off x="7406640" y="3006090"/>
            <a:ext cx="6219826" cy="4421506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1005840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1007746" y="548640"/>
            <a:ext cx="4718684" cy="1920240"/>
          </a:xfrm>
          <a:prstGeom prst="rect">
            <a:avLst/>
          </a:prstGeom>
          <a:noFill/>
          <a:ln>
            <a:noFill/>
          </a:ln>
        </p:spPr>
        <p:txBody>
          <a:bodyPr anchorCtr="0" anchor="b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Trebuchet MS"/>
              <a:buNone/>
              <a:defRPr sz="3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6219826" y="1184911"/>
            <a:ext cx="7406640" cy="5848350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469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 sz="3800"/>
            </a:lvl1pPr>
            <a:lvl2pPr indent="-4445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400"/>
              <a:buChar char="•"/>
              <a:defRPr sz="3400"/>
            </a:lvl2pPr>
            <a:lvl3pPr indent="-41275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 sz="2900"/>
            </a:lvl3pPr>
            <a:lvl4pPr indent="-3810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4pPr>
            <a:lvl5pPr indent="-3810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5pPr>
            <a:lvl6pPr indent="-3810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6pPr>
            <a:lvl7pPr indent="-3810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7pPr>
            <a:lvl8pPr indent="-3810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8pPr>
            <a:lvl9pPr indent="-3810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1007746" y="2468880"/>
            <a:ext cx="4718684" cy="4573906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1007746" y="548640"/>
            <a:ext cx="4718684" cy="1920240"/>
          </a:xfrm>
          <a:prstGeom prst="rect">
            <a:avLst/>
          </a:prstGeom>
          <a:noFill/>
          <a:ln>
            <a:noFill/>
          </a:ln>
        </p:spPr>
        <p:txBody>
          <a:bodyPr anchorCtr="0" anchor="b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Trebuchet MS"/>
              <a:buNone/>
              <a:defRPr sz="3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6219826" y="1184911"/>
            <a:ext cx="7406640" cy="5848350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None/>
              <a:defRPr b="0" i="0" sz="3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b="0" i="0" sz="3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b="0" i="0" sz="29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1007746" y="2468880"/>
            <a:ext cx="4718684" cy="4573906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1005840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4704396" y="-1507807"/>
            <a:ext cx="5221606" cy="12618721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8560116" y="2347913"/>
            <a:ext cx="6974206" cy="315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2159317" y="-715327"/>
            <a:ext cx="6974206" cy="9281160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1005840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Trebuchet MS"/>
              <a:buNone/>
              <a:defRPr b="0" i="0" sz="53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1005840" y="2190750"/>
            <a:ext cx="12618721" cy="5221606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4445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•"/>
              <a:defRPr b="0" i="0" sz="3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412750" lvl="1" marL="9144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Char char="•"/>
              <a:defRPr b="0" i="0" sz="29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68300" lvl="3" marL="18288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68300" lvl="4" marL="22860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68300" lvl="5" marL="2743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68300" lvl="6" marL="32004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68300" lvl="7" marL="36576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68300" lvl="8" marL="41148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399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gdf520e45b3_0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gdf520e45b3_0_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sign&#10;&#10;Description automatically generated" id="104" name="Google Shape;10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399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df520e45b3_0_4"/>
          <p:cNvSpPr txBox="1"/>
          <p:nvPr/>
        </p:nvSpPr>
        <p:spPr>
          <a:xfrm>
            <a:off x="1675850" y="438150"/>
            <a:ext cx="11278500" cy="73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1" i="1" lang="en-US" sz="5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additional slides below are provided so the PowerPoint can be adapted to best fit your needs.  </a:t>
            </a:r>
            <a:endParaRPr b="0" i="0" sz="5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wall, indoor, bathroom, sink&#10;&#10;Description automatically generated" id="114" name="Google Shape;114;gdf520e45b3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hape, square&#10;&#10;Description automatically generated" id="119" name="Google Shape;11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399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hape&#10;&#10;Description automatically generated" id="124" name="Google Shape;12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399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Pushpin">
      <a:dk1>
        <a:srgbClr val="000000"/>
      </a:dk1>
      <a:lt1>
        <a:srgbClr val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2020-05-18T13:51:53Z</dcterms:created>
  <dc:creator>Don Reichard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1842200</vt:lpwstr>
  </property>
  <property fmtid="{D5CDD505-2E9C-101B-9397-08002B2CF9AE}" pid="3" name="NXPowerLiteSettings">
    <vt:lpwstr>C8000F7008E001</vt:lpwstr>
  </property>
  <property fmtid="{D5CDD505-2E9C-101B-9397-08002B2CF9AE}" pid="4" name="NXPowerLiteVersion">
    <vt:lpwstr>D8.0.8</vt:lpwstr>
  </property>
</Properties>
</file>